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8B48-230F-45E1-AB38-69F7AE41A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02447-F0B2-46FD-869A-9FDE9ADFD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8984D-0AF7-4013-ACC5-B7EECF4D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D42-DA20-47D4-9A1F-1D202AB2A16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7B54-40FD-404A-B07F-989A9E60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3EF26-9594-457A-BA5E-FAF10F15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F510-246F-4C4C-805E-11E90B71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8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AB6CC-32EF-418D-96A5-D9C64BF1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01411-1976-4F5C-B521-AB09C921F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0D146-C3DC-42E3-91DD-A594A7E0C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D42-DA20-47D4-9A1F-1D202AB2A16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1F2CB-ADBB-48B3-9DCB-A4D41508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8CC64-DAC8-4224-A251-EAE65867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F510-246F-4C4C-805E-11E90B71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16D6D-98C7-4902-A31C-FF6AAAB81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22A58-3783-4214-B980-8FA9FEEF4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90563-F5EB-4909-990C-0E5F3260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D42-DA20-47D4-9A1F-1D202AB2A16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9F868-8975-45BB-B7C8-8D4A7AD5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2D6FB-2747-417D-ACB1-85F0068F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F510-246F-4C4C-805E-11E90B71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4DE5-95A9-43EE-89A2-82B0B5EB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6FB65-5DE4-4F7A-AC4E-7AD77C848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8F371-7B10-4C64-BA5F-CC513B10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D42-DA20-47D4-9A1F-1D202AB2A16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38FD9-653D-4CAC-8926-BFE83016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465E8-B275-4D98-92D1-3EC8F5B5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F510-246F-4C4C-805E-11E90B71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4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D47B-EF51-471B-8190-4C9E42CD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C9497-1C8F-43F9-A772-8112E431A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1614-26D1-4BA6-9271-D256EC61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D42-DA20-47D4-9A1F-1D202AB2A16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D9F13-FE6F-47ED-A22C-F11F890B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DAEB-369B-4799-B29A-BB11FA63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F510-246F-4C4C-805E-11E90B71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5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5541-7E21-4444-907F-59D4FA8E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2B22-E149-46DA-8F68-E71D29549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3F30C-172B-4883-A23F-AFE495B52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30516-4EB0-49FA-ABAC-B4A8345F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D42-DA20-47D4-9A1F-1D202AB2A16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C294C-5D5D-4771-96EC-BD7E1EC6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E062F-2A5C-4899-B16D-5AE517E7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F510-246F-4C4C-805E-11E90B71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4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024F-4B84-4144-8548-FAD0D64C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02CC8-D358-4A98-8B6A-5916E7348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AF860-BC9C-4352-A826-65BE876EF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BBEFD-2ECD-400C-8449-AFB9FC36D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91036-3D39-4B68-BBCF-E8AFC7147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7D0BC-95E5-44A4-9B98-62DFBC57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D42-DA20-47D4-9A1F-1D202AB2A16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16AE5-163B-4272-B3D6-99B7F2F0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BD15E-642D-4C35-898E-F889FF5D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F510-246F-4C4C-805E-11E90B71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9E14-398C-4FD9-8502-9BF22AB1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8E19E-F556-4991-8D24-A7D727A0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D42-DA20-47D4-9A1F-1D202AB2A16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32BA9-4EAF-41F1-B07A-57DD71C2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C75B2-6AF7-4E70-B783-D45B09C8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F510-246F-4C4C-805E-11E90B71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828B1-DB3D-4ED8-9225-8CF5F73A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D42-DA20-47D4-9A1F-1D202AB2A16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ADCB8-00EE-4A17-BBB7-45C86A6D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5F040-8332-422B-82D3-EB915BED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F510-246F-4C4C-805E-11E90B71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4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C044-EC59-4A83-B317-41805340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B9200-D343-4C40-B643-355E8926B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0CE01-D04A-4551-91D7-49EF181F0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D23F7-0425-45A9-BD75-FED5E55F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D42-DA20-47D4-9A1F-1D202AB2A16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2DEFC-D97D-4633-B638-AAF18B95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AC9B5-3AD8-4B8D-BF88-07AEBB05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F510-246F-4C4C-805E-11E90B71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0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124C-3FFB-4349-8163-2596B68C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30F1B-1176-4D1C-8937-CC8E4B601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4C4A7-148C-4DBA-A93B-8E6D02FA2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371B1-8325-4A64-987C-720F0A86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D42-DA20-47D4-9A1F-1D202AB2A16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0F02B-C8EF-44AB-A9F4-F882FB21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179B-E387-4895-AACE-EED0287B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F510-246F-4C4C-805E-11E90B71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6BEE6-4CF8-4144-B01D-4B9817B6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60A7B-E618-4C20-8191-092C28140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0C70F-A33E-43FD-B511-1C0FE4A77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0D42-DA20-47D4-9A1F-1D202AB2A16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B6229-F1C9-41CB-8664-D6C25E791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24C56-F046-4037-B726-BE2344B5B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F510-246F-4C4C-805E-11E90B71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F27F-F32E-4698-ACC5-71AE97326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Representações</a:t>
            </a:r>
            <a:r>
              <a:rPr lang="en-US" dirty="0"/>
              <a:t> </a:t>
            </a:r>
            <a:r>
              <a:rPr lang="en-US" dirty="0" err="1"/>
              <a:t>Termodinâmicas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8DEB1-F1A0-4696-930D-69C3F7A2B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Transformada</a:t>
            </a:r>
            <a:r>
              <a:rPr lang="en-US" dirty="0"/>
              <a:t> de Legendre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CA7780-3FC7-479A-A963-135E3F4C577A}"/>
              </a:ext>
            </a:extLst>
          </p:cNvPr>
          <p:cNvSpPr/>
          <p:nvPr/>
        </p:nvSpPr>
        <p:spPr>
          <a:xfrm>
            <a:off x="1206500" y="673100"/>
            <a:ext cx="9918700" cy="63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9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7386B0-2EAC-4B92-A9C5-44ADB280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16" y="0"/>
            <a:ext cx="9744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7227A-82D5-4F8B-8310-5BF56D78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12" y="3066"/>
            <a:ext cx="10338976" cy="68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6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F47BF-674E-4754-8749-B6AE1E82D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49" y="25399"/>
            <a:ext cx="10446301" cy="68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5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ED0C6A-1F14-4D8D-BE8F-13A830BF1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12" y="3066"/>
            <a:ext cx="10338976" cy="68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171766-3887-447D-A422-43AA14421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12" y="83466"/>
            <a:ext cx="10338976" cy="66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6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E9119E-5854-492E-A645-A47D302F1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28" y="643466"/>
            <a:ext cx="881214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9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A59F8C-5D39-4BF2-95FD-39738585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11" y="643467"/>
            <a:ext cx="849897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5FC06-B305-4622-AA31-C4EBDD17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53" y="643466"/>
            <a:ext cx="86840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6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D9904-92D4-4E1F-A4D9-468D903C4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37" y="34333"/>
            <a:ext cx="10410526" cy="67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3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943895-4236-4B35-8D0B-51B10EE5A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37" y="20933"/>
            <a:ext cx="10410526" cy="681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43C1B-53DC-4F42-9991-427E8A50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49" y="56666"/>
            <a:ext cx="10446301" cy="67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390E9-789C-4DAA-9C56-8ED9C4513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71" y="0"/>
            <a:ext cx="10210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1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19CA1C-3DFF-4644-B242-BD0FDF6D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49" y="7533"/>
            <a:ext cx="10446301" cy="68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2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Representações Termodinâmicas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Representações Termodinâmicas</dc:title>
  <dc:creator>Victor Brasil</dc:creator>
  <cp:lastModifiedBy>Victor Brasil</cp:lastModifiedBy>
  <cp:revision>3</cp:revision>
  <dcterms:created xsi:type="dcterms:W3CDTF">2019-09-10T13:27:24Z</dcterms:created>
  <dcterms:modified xsi:type="dcterms:W3CDTF">2019-09-10T13:45:32Z</dcterms:modified>
</cp:coreProperties>
</file>